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FDE7-977E-D926-BB57-93C1CC4D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AFF2-822C-5827-9668-776DB6AE9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DED55B-CE85-D6F2-370C-717E13E5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11"/>
            <a:ext cx="12269163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91" y="2690351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1F114-2E9E-4E7D-B67D-088203617741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2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Eric McClendon (IG)</cp:lastModifiedBy>
  <cp:revision>9</cp:revision>
  <dcterms:created xsi:type="dcterms:W3CDTF">2023-12-15T16:18:32Z</dcterms:created>
  <dcterms:modified xsi:type="dcterms:W3CDTF">2024-08-21T14:21:05Z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